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Default Extension="jpeg" ContentType="image/jpeg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Override PartName="/ppt/theme/theme3.xml" ContentType="application/vnd.openxmlformats-officedocument.theme+xml"/>
  <Override PartName="/ppt/slideLayouts/slideLayout2.xml" ContentType="application/vnd.openxmlformats-officedocument.presentationml.slideLayout+xml"/>
  <Default Extension="png" ContentType="image/png"/>
  <Override PartName="/ppt/slides/slide23.xml" ContentType="application/vnd.openxmlformats-officedocument.presentationml.slide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9144000" cy="6858000"/>
  <p:defaultTextStyle>
    <a:defPPr>
      <a:defRPr lang="en-US"/>
    </a:defPPr>
    <a:lvl1pPr marL="0" algn="l" defTabSz="45711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57113" algn="l" defTabSz="45711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914226" algn="l" defTabSz="45711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371341" algn="l" defTabSz="45711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828453" algn="l" defTabSz="45711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285566" algn="l" defTabSz="45711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742679" algn="l" defTabSz="45711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199794" algn="l" defTabSz="45711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656907" algn="l" defTabSz="45711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handouts4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16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handoutMaster" Target="handoutMasters/handout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E9ACE7-402C-084E-9C9D-40D7BA5548CC}" type="datetime1">
              <a:rPr lang="en-US" smtClean="0"/>
              <a:t>1/30/12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4BC6F-158B-754C-9FD0-0438D4D3171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463322-302D-AD42-8D45-BB91DA1973BC}" type="datetime1">
              <a:rPr lang="en-US" smtClean="0"/>
              <a:t>1/30/12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38F76C-8B60-9D45-B8E3-CC2E7CB632B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11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13" algn="l" defTabSz="45711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26" algn="l" defTabSz="45711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41" algn="l" defTabSz="45711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53" algn="l" defTabSz="45711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66" algn="l" defTabSz="45711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79" algn="l" defTabSz="45711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94" algn="l" defTabSz="45711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07" algn="l" defTabSz="45711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38F76C-8B60-9D45-B8E3-CC2E7CB632B0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4C3A4-2C93-9245-84EE-C4891C6255B1}" type="datetime1">
              <a:rPr lang="en-US" smtClean="0"/>
              <a:t>1/30/12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47C02-3EFD-134F-B07F-92A38CEFAF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03B92-3826-F84D-9435-B175244D8D70}" type="datetime1">
              <a:rPr lang="en-US" smtClean="0"/>
              <a:t>1/30/12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47C02-3EFD-134F-B07F-92A38CEFAF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E12CC-1320-6B4F-A29B-CC4CA676BABD}" type="datetime1">
              <a:rPr lang="en-US" smtClean="0"/>
              <a:t>1/30/12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47C02-3EFD-134F-B07F-92A38CEFAF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AF1F3-0A46-C94C-AAF0-399B2C357A19}" type="datetime1">
              <a:rPr lang="en-US" smtClean="0"/>
              <a:t>1/30/12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47C02-3EFD-134F-B07F-92A38CEFAF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9"/>
            <a:ext cx="7772400" cy="1500188"/>
          </a:xfrm>
        </p:spPr>
        <p:txBody>
          <a:bodyPr anchor="b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5711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9142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4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5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0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6F2A2-4984-394B-9AB3-99CDA69C728D}" type="datetime1">
              <a:rPr lang="en-US" smtClean="0"/>
              <a:t>1/30/12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47C02-3EFD-134F-B07F-92A38CEFAF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5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5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269D-1860-3D4B-B164-5D2763EA8E2E}" type="datetime1">
              <a:rPr lang="en-US" smtClean="0"/>
              <a:t>1/30/12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47C02-3EFD-134F-B07F-92A38CEFAF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5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57113" indent="0">
              <a:buNone/>
              <a:defRPr sz="1900" b="1"/>
            </a:lvl2pPr>
            <a:lvl3pPr marL="914226" indent="0">
              <a:buNone/>
              <a:defRPr sz="1700" b="1"/>
            </a:lvl3pPr>
            <a:lvl4pPr marL="1371341" indent="0">
              <a:buNone/>
              <a:defRPr sz="1600" b="1"/>
            </a:lvl4pPr>
            <a:lvl5pPr marL="1828453" indent="0">
              <a:buNone/>
              <a:defRPr sz="1600" b="1"/>
            </a:lvl5pPr>
            <a:lvl6pPr marL="2285566" indent="0">
              <a:buNone/>
              <a:defRPr sz="1600" b="1"/>
            </a:lvl6pPr>
            <a:lvl7pPr marL="2742679" indent="0">
              <a:buNone/>
              <a:defRPr sz="1600" b="1"/>
            </a:lvl7pPr>
            <a:lvl8pPr marL="3199794" indent="0">
              <a:buNone/>
              <a:defRPr sz="1600" b="1"/>
            </a:lvl8pPr>
            <a:lvl9pPr marL="365690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80"/>
            <a:ext cx="4040188" cy="3951285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5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57113" indent="0">
              <a:buNone/>
              <a:defRPr sz="1900" b="1"/>
            </a:lvl2pPr>
            <a:lvl3pPr marL="914226" indent="0">
              <a:buNone/>
              <a:defRPr sz="1700" b="1"/>
            </a:lvl3pPr>
            <a:lvl4pPr marL="1371341" indent="0">
              <a:buNone/>
              <a:defRPr sz="1600" b="1"/>
            </a:lvl4pPr>
            <a:lvl5pPr marL="1828453" indent="0">
              <a:buNone/>
              <a:defRPr sz="1600" b="1"/>
            </a:lvl5pPr>
            <a:lvl6pPr marL="2285566" indent="0">
              <a:buNone/>
              <a:defRPr sz="1600" b="1"/>
            </a:lvl6pPr>
            <a:lvl7pPr marL="2742679" indent="0">
              <a:buNone/>
              <a:defRPr sz="1600" b="1"/>
            </a:lvl7pPr>
            <a:lvl8pPr marL="3199794" indent="0">
              <a:buNone/>
              <a:defRPr sz="1600" b="1"/>
            </a:lvl8pPr>
            <a:lvl9pPr marL="365690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80"/>
            <a:ext cx="4041775" cy="3951285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342D4-8659-E145-BF32-E1BFD0B05AB6}" type="datetime1">
              <a:rPr lang="en-US" smtClean="0"/>
              <a:t>1/30/12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47C02-3EFD-134F-B07F-92A38CEFAF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874EB-9D9E-9244-9479-A5486C5CBB2A}" type="datetime1">
              <a:rPr lang="en-US" smtClean="0"/>
              <a:t>1/30/12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47C02-3EFD-134F-B07F-92A38CEFAF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A1CE-9CDD-A649-BB16-C2991B627DE7}" type="datetime1">
              <a:rPr lang="en-US" smtClean="0"/>
              <a:t>1/30/12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47C02-3EFD-134F-B07F-92A38CEFAF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3"/>
            <a:ext cx="3008313" cy="1162050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6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3" indent="0">
              <a:buNone/>
              <a:defRPr sz="1200"/>
            </a:lvl2pPr>
            <a:lvl3pPr marL="914226" indent="0">
              <a:buNone/>
              <a:defRPr sz="1000"/>
            </a:lvl3pPr>
            <a:lvl4pPr marL="1371341" indent="0">
              <a:buNone/>
              <a:defRPr sz="1000"/>
            </a:lvl4pPr>
            <a:lvl5pPr marL="1828453" indent="0">
              <a:buNone/>
              <a:defRPr sz="1000"/>
            </a:lvl5pPr>
            <a:lvl6pPr marL="2285566" indent="0">
              <a:buNone/>
              <a:defRPr sz="1000"/>
            </a:lvl6pPr>
            <a:lvl7pPr marL="2742679" indent="0">
              <a:buNone/>
              <a:defRPr sz="1000"/>
            </a:lvl7pPr>
            <a:lvl8pPr marL="3199794" indent="0">
              <a:buNone/>
              <a:defRPr sz="1000"/>
            </a:lvl8pPr>
            <a:lvl9pPr marL="3656907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CF55F-84F8-2C48-84DA-0D7A08343554}" type="datetime1">
              <a:rPr lang="en-US" smtClean="0"/>
              <a:t>1/30/12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47C02-3EFD-134F-B07F-92A38CEFAF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4"/>
            <a:ext cx="5486400" cy="56673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3"/>
            <a:ext cx="5486400" cy="4114800"/>
          </a:xfrm>
        </p:spPr>
        <p:txBody>
          <a:bodyPr/>
          <a:lstStyle>
            <a:lvl1pPr marL="0" indent="0">
              <a:buNone/>
              <a:defRPr sz="3100"/>
            </a:lvl1pPr>
            <a:lvl2pPr marL="457113" indent="0">
              <a:buNone/>
              <a:defRPr sz="2700"/>
            </a:lvl2pPr>
            <a:lvl3pPr marL="914226" indent="0">
              <a:buNone/>
              <a:defRPr sz="2300"/>
            </a:lvl3pPr>
            <a:lvl4pPr marL="1371341" indent="0">
              <a:buNone/>
              <a:defRPr sz="1900"/>
            </a:lvl4pPr>
            <a:lvl5pPr marL="1828453" indent="0">
              <a:buNone/>
              <a:defRPr sz="1900"/>
            </a:lvl5pPr>
            <a:lvl6pPr marL="2285566" indent="0">
              <a:buNone/>
              <a:defRPr sz="1900"/>
            </a:lvl6pPr>
            <a:lvl7pPr marL="2742679" indent="0">
              <a:buNone/>
              <a:defRPr sz="1900"/>
            </a:lvl7pPr>
            <a:lvl8pPr marL="3199794" indent="0">
              <a:buNone/>
              <a:defRPr sz="1900"/>
            </a:lvl8pPr>
            <a:lvl9pPr marL="3656907" indent="0">
              <a:buNone/>
              <a:defRPr sz="19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13" indent="0">
              <a:buNone/>
              <a:defRPr sz="1200"/>
            </a:lvl2pPr>
            <a:lvl3pPr marL="914226" indent="0">
              <a:buNone/>
              <a:defRPr sz="1000"/>
            </a:lvl3pPr>
            <a:lvl4pPr marL="1371341" indent="0">
              <a:buNone/>
              <a:defRPr sz="1000"/>
            </a:lvl4pPr>
            <a:lvl5pPr marL="1828453" indent="0">
              <a:buNone/>
              <a:defRPr sz="1000"/>
            </a:lvl5pPr>
            <a:lvl6pPr marL="2285566" indent="0">
              <a:buNone/>
              <a:defRPr sz="1000"/>
            </a:lvl6pPr>
            <a:lvl7pPr marL="2742679" indent="0">
              <a:buNone/>
              <a:defRPr sz="1000"/>
            </a:lvl7pPr>
            <a:lvl8pPr marL="3199794" indent="0">
              <a:buNone/>
              <a:defRPr sz="1000"/>
            </a:lvl8pPr>
            <a:lvl9pPr marL="3656907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2CFE-F1D7-5744-B02F-1E5B83032FD0}" type="datetime1">
              <a:rPr lang="en-US" smtClean="0"/>
              <a:t>1/30/12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47C02-3EFD-134F-B07F-92A38CEFAF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3"/>
            <a:ext cx="8229600" cy="1143000"/>
          </a:xfrm>
          <a:prstGeom prst="rect">
            <a:avLst/>
          </a:prstGeom>
        </p:spPr>
        <p:txBody>
          <a:bodyPr vert="horz" lIns="91422" tIns="45711" rIns="91422" bIns="4571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5"/>
          </a:xfrm>
          <a:prstGeom prst="rect">
            <a:avLst/>
          </a:prstGeom>
        </p:spPr>
        <p:txBody>
          <a:bodyPr vert="horz" lIns="91422" tIns="45711" rIns="91422" bIns="4571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9"/>
            <a:ext cx="2133600" cy="36512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892AC-A417-C040-8D06-403DB81C1210}" type="datetime1">
              <a:rPr lang="en-US" smtClean="0"/>
              <a:t>1/30/12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9"/>
            <a:ext cx="2895600" cy="36512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GEOMETRY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9"/>
            <a:ext cx="2133600" cy="36512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47C02-3EFD-134F-B07F-92A38CEFAF9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457113" rtl="0" eaLnBrk="1" latinLnBrk="0" hangingPunct="1">
        <a:spcBef>
          <a:spcPct val="0"/>
        </a:spcBef>
        <a:buNone/>
        <a:defRPr sz="4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35" indent="-342835" algn="l" defTabSz="457113" rtl="0" eaLnBrk="1" latinLnBrk="0" hangingPunct="1">
        <a:spcBef>
          <a:spcPct val="20000"/>
        </a:spcBef>
        <a:buFont typeface="Arial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9" indent="-285697" algn="l" defTabSz="457113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84" indent="-228556" algn="l" defTabSz="457113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97" indent="-228556" algn="l" defTabSz="457113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10" indent="-228556" algn="l" defTabSz="457113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23" indent="-228556" algn="l" defTabSz="457113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38" indent="-228556" algn="l" defTabSz="457113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51" indent="-228556" algn="l" defTabSz="457113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63" indent="-228556" algn="l" defTabSz="457113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1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algn="l" defTabSz="45711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6" algn="l" defTabSz="45711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41" algn="l" defTabSz="45711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53" algn="l" defTabSz="45711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66" algn="l" defTabSz="45711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79" algn="l" defTabSz="45711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94" algn="l" defTabSz="45711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07" algn="l" defTabSz="45711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920" y="76200"/>
            <a:ext cx="6400165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69368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US" sz="3100" dirty="0"/>
              <a:t>SHOW WORK OR EXPLAIN HERE!!!!!!!!!!       </a:t>
            </a:r>
            <a:r>
              <a:rPr lang="en-US" sz="3100" dirty="0" err="1">
                <a:sym typeface="Wingdings"/>
              </a:rPr>
              <a:t></a:t>
            </a:r>
            <a:endParaRPr lang="en-US" sz="31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08"/>
            <a:ext cx="9144000" cy="300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69368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US" sz="3100" dirty="0"/>
              <a:t>SHOW WORK OR EXPLAIN HERE!!!!!!!!!!       </a:t>
            </a:r>
            <a:r>
              <a:rPr lang="en-US" sz="3100" dirty="0" err="1">
                <a:sym typeface="Wingdings"/>
              </a:rPr>
              <a:t></a:t>
            </a:r>
            <a:endParaRPr lang="en-US" sz="31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" y="4"/>
            <a:ext cx="8851265" cy="3683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69368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US" sz="3100" dirty="0"/>
              <a:t>SHOW WORK OR EXPLAIN HERE!!!!!!!!!!       </a:t>
            </a:r>
            <a:r>
              <a:rPr lang="en-US" sz="3100" dirty="0" err="1">
                <a:sym typeface="Wingdings"/>
              </a:rPr>
              <a:t></a:t>
            </a:r>
            <a:endParaRPr lang="en-US" sz="31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9720" y="-42327"/>
            <a:ext cx="6044565" cy="6927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69368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US" sz="3100" dirty="0"/>
              <a:t>SHOW WORK OR EXPLAIN HERE!!!!!!!!!!       </a:t>
            </a:r>
            <a:r>
              <a:rPr lang="en-US" sz="3100" dirty="0" err="1">
                <a:sym typeface="Wingdings"/>
              </a:rPr>
              <a:t></a:t>
            </a:r>
            <a:endParaRPr lang="en-US" sz="31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2" y="0"/>
            <a:ext cx="719878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69368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US" sz="3100" dirty="0"/>
              <a:t>SHOW WORK OR EXPLAIN HERE!!!!!!!!!!       </a:t>
            </a:r>
            <a:r>
              <a:rPr lang="en-US" sz="3100" dirty="0" err="1">
                <a:sym typeface="Wingdings"/>
              </a:rPr>
              <a:t></a:t>
            </a:r>
            <a:endParaRPr lang="en-US" sz="31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48224"/>
            <a:ext cx="9144000" cy="279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69368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US" sz="3100" dirty="0"/>
              <a:t>SHOW WORK OR EXPLAIN HERE!!!!!!!!!!       </a:t>
            </a:r>
            <a:r>
              <a:rPr lang="en-US" sz="3100" dirty="0" err="1">
                <a:sym typeface="Wingdings"/>
              </a:rPr>
              <a:t></a:t>
            </a:r>
            <a:endParaRPr lang="en-US" sz="31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69368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US" sz="3100" dirty="0"/>
              <a:t>SHOW WORK OR EXPLAIN HERE!!!!!!!!!!       </a:t>
            </a:r>
            <a:r>
              <a:rPr lang="en-US" sz="3100" dirty="0" err="1">
                <a:sym typeface="Wingdings"/>
              </a:rPr>
              <a:t></a:t>
            </a:r>
            <a:endParaRPr lang="en-US" sz="31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6020" y="0"/>
            <a:ext cx="632396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69368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US" sz="3100" dirty="0"/>
              <a:t>SHOW WORK OR EXPLAIN HERE!!!!!!!!!!       </a:t>
            </a:r>
            <a:r>
              <a:rPr lang="en-US" sz="3100" dirty="0" err="1">
                <a:sym typeface="Wingdings"/>
              </a:rPr>
              <a:t></a:t>
            </a:r>
            <a:endParaRPr lang="en-US" sz="31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157" y="0"/>
            <a:ext cx="823584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69368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US" sz="3100" dirty="0"/>
              <a:t>SHOW WORK OR EXPLAIN HERE!!!!!!!!!!       </a:t>
            </a:r>
            <a:r>
              <a:rPr lang="en-US" sz="3100" dirty="0" err="1">
                <a:sym typeface="Wingdings"/>
              </a:rPr>
              <a:t></a:t>
            </a:r>
            <a:endParaRPr lang="en-US" sz="31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100" y="-12702"/>
            <a:ext cx="7035800" cy="6883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69368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US" sz="3100" dirty="0"/>
              <a:t>SHOW WORK OR EXPLAIN HERE!!!!!!!!!!       </a:t>
            </a:r>
            <a:r>
              <a:rPr lang="en-US" sz="3100" dirty="0" err="1">
                <a:sym typeface="Wingdings"/>
              </a:rPr>
              <a:t></a:t>
            </a:r>
            <a:endParaRPr lang="en-US" sz="31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100" y="946159"/>
            <a:ext cx="7035800" cy="4965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69368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US" sz="3100" dirty="0"/>
              <a:t>SHOW WORK OR EXPLAIN HERE!!!!!!!!!!       </a:t>
            </a:r>
            <a:r>
              <a:rPr lang="en-US" sz="3100" dirty="0" err="1">
                <a:sym typeface="Wingdings"/>
              </a:rPr>
              <a:t></a:t>
            </a:r>
            <a:endParaRPr lang="en-US" sz="31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7850" y="340789"/>
            <a:ext cx="7804150" cy="59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5168" y="0"/>
            <a:ext cx="6206066" cy="6570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69368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US" sz="3100" dirty="0"/>
              <a:t>SHOW WORK OR EXPLAIN HERE!!!!!!!!!!       </a:t>
            </a:r>
            <a:r>
              <a:rPr lang="en-US" sz="3100" dirty="0" err="1">
                <a:sym typeface="Wingdings"/>
              </a:rPr>
              <a:t></a:t>
            </a:r>
            <a:endParaRPr lang="en-US" sz="31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69368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US" sz="3100" dirty="0"/>
              <a:t>SHOW WORK OR EXPLAIN HERE!!!!!!!!!!       </a:t>
            </a:r>
            <a:r>
              <a:rPr lang="en-US" sz="3100" dirty="0" err="1">
                <a:sym typeface="Wingdings"/>
              </a:rPr>
              <a:t></a:t>
            </a:r>
            <a:endParaRPr lang="en-US" sz="31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165"/>
            <a:ext cx="9144000" cy="6074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69368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US" sz="3100" dirty="0"/>
              <a:t>SHOW WORK OR EXPLAIN HERE!!!!!!!!!!       </a:t>
            </a:r>
            <a:r>
              <a:rPr lang="en-US" sz="3100" dirty="0" err="1">
                <a:sym typeface="Wingdings"/>
              </a:rPr>
              <a:t></a:t>
            </a:r>
            <a:endParaRPr lang="en-US" sz="31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4100" y="241309"/>
            <a:ext cx="7035800" cy="6375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69368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US" sz="3100" dirty="0"/>
              <a:t>SHOW WORK OR EXPLAIN HERE!!!!!!!!!!       </a:t>
            </a:r>
            <a:r>
              <a:rPr lang="en-US" sz="3100" dirty="0" err="1">
                <a:sym typeface="Wingdings"/>
              </a:rPr>
              <a:t></a:t>
            </a:r>
            <a:endParaRPr lang="en-US" sz="31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GEOMETRY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301</Words>
  <Application>Microsoft Macintosh PowerPoint</Application>
  <PresentationFormat>On-screen Show (4:3)</PresentationFormat>
  <Paragraphs>46</Paragraphs>
  <Slides>30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Company>Classrooms for the Future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 Department of Education Classrooms for the Future</dc:creator>
  <cp:lastModifiedBy>PA Department of Education Classrooms for the Future</cp:lastModifiedBy>
  <cp:revision>2</cp:revision>
  <dcterms:created xsi:type="dcterms:W3CDTF">2012-01-30T18:29:51Z</dcterms:created>
  <dcterms:modified xsi:type="dcterms:W3CDTF">2012-01-30T19:00:32Z</dcterms:modified>
</cp:coreProperties>
</file>